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1" r:id="rId16"/>
    <p:sldId id="270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E6FF4E-AEED-4D96-8605-A8DFD7BCFDF2}" v="51" dt="2021-10-25T20:55:26.1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ie Johnston" userId="a8803450-7667-44c1-ac00-9653f319424f" providerId="ADAL" clId="{C9712971-DE5C-4556-ADBB-5B1B7C551C28}"/>
    <pc:docChg chg="custSel addSld modSld sldOrd">
      <pc:chgData name="Katie Johnston" userId="a8803450-7667-44c1-ac00-9653f319424f" providerId="ADAL" clId="{C9712971-DE5C-4556-ADBB-5B1B7C551C28}" dt="2021-10-18T21:21:34.597" v="1239"/>
      <pc:docMkLst>
        <pc:docMk/>
      </pc:docMkLst>
      <pc:sldChg chg="modSp mod">
        <pc:chgData name="Katie Johnston" userId="a8803450-7667-44c1-ac00-9653f319424f" providerId="ADAL" clId="{C9712971-DE5C-4556-ADBB-5B1B7C551C28}" dt="2021-10-18T16:33:38.103" v="111" actId="20577"/>
        <pc:sldMkLst>
          <pc:docMk/>
          <pc:sldMk cId="2312445647" sldId="258"/>
        </pc:sldMkLst>
        <pc:spChg chg="mod">
          <ac:chgData name="Katie Johnston" userId="a8803450-7667-44c1-ac00-9653f319424f" providerId="ADAL" clId="{C9712971-DE5C-4556-ADBB-5B1B7C551C28}" dt="2021-10-18T16:33:38.103" v="111" actId="20577"/>
          <ac:spMkLst>
            <pc:docMk/>
            <pc:sldMk cId="2312445647" sldId="258"/>
            <ac:spMk id="3" creationId="{60C3D77F-58D6-49DE-954D-177C1624072D}"/>
          </ac:spMkLst>
        </pc:spChg>
      </pc:sldChg>
      <pc:sldChg chg="addSp delSp modSp new mod">
        <pc:chgData name="Katie Johnston" userId="a8803450-7667-44c1-ac00-9653f319424f" providerId="ADAL" clId="{C9712971-DE5C-4556-ADBB-5B1B7C551C28}" dt="2021-10-18T16:52:31.389" v="594" actId="20577"/>
        <pc:sldMkLst>
          <pc:docMk/>
          <pc:sldMk cId="2177967811" sldId="259"/>
        </pc:sldMkLst>
        <pc:spChg chg="del">
          <ac:chgData name="Katie Johnston" userId="a8803450-7667-44c1-ac00-9653f319424f" providerId="ADAL" clId="{C9712971-DE5C-4556-ADBB-5B1B7C551C28}" dt="2021-10-18T16:34:27.623" v="113" actId="931"/>
          <ac:spMkLst>
            <pc:docMk/>
            <pc:sldMk cId="2177967811" sldId="259"/>
            <ac:spMk id="3" creationId="{3798E4B4-ED72-4F1A-B23E-C3C9FDB5EF7C}"/>
          </ac:spMkLst>
        </pc:spChg>
        <pc:spChg chg="add del mod">
          <ac:chgData name="Katie Johnston" userId="a8803450-7667-44c1-ac00-9653f319424f" providerId="ADAL" clId="{C9712971-DE5C-4556-ADBB-5B1B7C551C28}" dt="2021-10-18T16:35:15.841" v="127" actId="931"/>
          <ac:spMkLst>
            <pc:docMk/>
            <pc:sldMk cId="2177967811" sldId="259"/>
            <ac:spMk id="11" creationId="{5DA923CD-2E37-411F-B8B1-C0F63D7219F9}"/>
          </ac:spMkLst>
        </pc:spChg>
        <pc:spChg chg="add del mod">
          <ac:chgData name="Katie Johnston" userId="a8803450-7667-44c1-ac00-9653f319424f" providerId="ADAL" clId="{C9712971-DE5C-4556-ADBB-5B1B7C551C28}" dt="2021-10-18T16:37:19.937" v="132" actId="931"/>
          <ac:spMkLst>
            <pc:docMk/>
            <pc:sldMk cId="2177967811" sldId="259"/>
            <ac:spMk id="15" creationId="{78A240E3-4F77-4BE7-8219-CDFF80E72465}"/>
          </ac:spMkLst>
        </pc:spChg>
        <pc:spChg chg="add mod">
          <ac:chgData name="Katie Johnston" userId="a8803450-7667-44c1-ac00-9653f319424f" providerId="ADAL" clId="{C9712971-DE5C-4556-ADBB-5B1B7C551C28}" dt="2021-10-18T16:52:31.389" v="594" actId="20577"/>
          <ac:spMkLst>
            <pc:docMk/>
            <pc:sldMk cId="2177967811" sldId="259"/>
            <ac:spMk id="18" creationId="{91FBF7E8-CB95-4217-BFE4-DB5EDBD1036B}"/>
          </ac:spMkLst>
        </pc:spChg>
        <pc:spChg chg="add mod">
          <ac:chgData name="Katie Johnston" userId="a8803450-7667-44c1-ac00-9653f319424f" providerId="ADAL" clId="{C9712971-DE5C-4556-ADBB-5B1B7C551C28}" dt="2021-10-18T16:40:52.915" v="213" actId="20577"/>
          <ac:spMkLst>
            <pc:docMk/>
            <pc:sldMk cId="2177967811" sldId="259"/>
            <ac:spMk id="21" creationId="{1C2A5FF7-4208-4667-A245-48BF9541775F}"/>
          </ac:spMkLst>
        </pc:spChg>
        <pc:picChg chg="add del mod">
          <ac:chgData name="Katie Johnston" userId="a8803450-7667-44c1-ac00-9653f319424f" providerId="ADAL" clId="{C9712971-DE5C-4556-ADBB-5B1B7C551C28}" dt="2021-10-18T16:34:40.957" v="123" actId="478"/>
          <ac:picMkLst>
            <pc:docMk/>
            <pc:sldMk cId="2177967811" sldId="259"/>
            <ac:picMk id="5" creationId="{BA67EF21-6014-4A46-8EAC-6E051E66E782}"/>
          </ac:picMkLst>
        </pc:picChg>
        <pc:picChg chg="add del mod">
          <ac:chgData name="Katie Johnston" userId="a8803450-7667-44c1-ac00-9653f319424f" providerId="ADAL" clId="{C9712971-DE5C-4556-ADBB-5B1B7C551C28}" dt="2021-10-18T16:34:43.631" v="125" actId="478"/>
          <ac:picMkLst>
            <pc:docMk/>
            <pc:sldMk cId="2177967811" sldId="259"/>
            <ac:picMk id="7" creationId="{9E0F604A-542C-48D1-A888-741E72C9E92C}"/>
          </ac:picMkLst>
        </pc:picChg>
        <pc:picChg chg="add del mod">
          <ac:chgData name="Katie Johnston" userId="a8803450-7667-44c1-ac00-9653f319424f" providerId="ADAL" clId="{C9712971-DE5C-4556-ADBB-5B1B7C551C28}" dt="2021-10-18T16:34:44.246" v="126" actId="478"/>
          <ac:picMkLst>
            <pc:docMk/>
            <pc:sldMk cId="2177967811" sldId="259"/>
            <ac:picMk id="9" creationId="{E516F95E-1846-4E7C-BB21-005E6A1B8DC4}"/>
          </ac:picMkLst>
        </pc:picChg>
        <pc:picChg chg="add del mod">
          <ac:chgData name="Katie Johnston" userId="a8803450-7667-44c1-ac00-9653f319424f" providerId="ADAL" clId="{C9712971-DE5C-4556-ADBB-5B1B7C551C28}" dt="2021-10-18T16:37:07.981" v="131" actId="478"/>
          <ac:picMkLst>
            <pc:docMk/>
            <pc:sldMk cId="2177967811" sldId="259"/>
            <ac:picMk id="13" creationId="{37AEC38A-6F6E-4580-A15B-F60FCB6F9758}"/>
          </ac:picMkLst>
        </pc:picChg>
        <pc:picChg chg="add mod">
          <ac:chgData name="Katie Johnston" userId="a8803450-7667-44c1-ac00-9653f319424f" providerId="ADAL" clId="{C9712971-DE5C-4556-ADBB-5B1B7C551C28}" dt="2021-10-18T16:52:27.843" v="592" actId="1076"/>
          <ac:picMkLst>
            <pc:docMk/>
            <pc:sldMk cId="2177967811" sldId="259"/>
            <ac:picMk id="17" creationId="{112A4CFB-FB4C-421A-927A-D67650129D44}"/>
          </ac:picMkLst>
        </pc:picChg>
        <pc:picChg chg="add mod">
          <ac:chgData name="Katie Johnston" userId="a8803450-7667-44c1-ac00-9653f319424f" providerId="ADAL" clId="{C9712971-DE5C-4556-ADBB-5B1B7C551C28}" dt="2021-10-18T16:39:57.997" v="174" actId="1076"/>
          <ac:picMkLst>
            <pc:docMk/>
            <pc:sldMk cId="2177967811" sldId="259"/>
            <ac:picMk id="20" creationId="{3DF91343-2030-42CC-A4DC-1F07DF4406B2}"/>
          </ac:picMkLst>
        </pc:picChg>
      </pc:sldChg>
      <pc:sldChg chg="addSp modSp new mod">
        <pc:chgData name="Katie Johnston" userId="a8803450-7667-44c1-ac00-9653f319424f" providerId="ADAL" clId="{C9712971-DE5C-4556-ADBB-5B1B7C551C28}" dt="2021-10-18T20:12:08.101" v="1031" actId="20577"/>
        <pc:sldMkLst>
          <pc:docMk/>
          <pc:sldMk cId="3332167212" sldId="260"/>
        </pc:sldMkLst>
        <pc:spChg chg="mod">
          <ac:chgData name="Katie Johnston" userId="a8803450-7667-44c1-ac00-9653f319424f" providerId="ADAL" clId="{C9712971-DE5C-4556-ADBB-5B1B7C551C28}" dt="2021-10-18T16:46:00.540" v="306" actId="20577"/>
          <ac:spMkLst>
            <pc:docMk/>
            <pc:sldMk cId="3332167212" sldId="260"/>
            <ac:spMk id="2" creationId="{245C984E-BB97-4FC9-A49F-BDC268933257}"/>
          </ac:spMkLst>
        </pc:spChg>
        <pc:spChg chg="mod">
          <ac:chgData name="Katie Johnston" userId="a8803450-7667-44c1-ac00-9653f319424f" providerId="ADAL" clId="{C9712971-DE5C-4556-ADBB-5B1B7C551C28}" dt="2021-10-18T16:51:50.864" v="511"/>
          <ac:spMkLst>
            <pc:docMk/>
            <pc:sldMk cId="3332167212" sldId="260"/>
            <ac:spMk id="3" creationId="{6A808780-A5BF-4423-BDFE-4C9774219CEF}"/>
          </ac:spMkLst>
        </pc:spChg>
        <pc:spChg chg="add mod">
          <ac:chgData name="Katie Johnston" userId="a8803450-7667-44c1-ac00-9653f319424f" providerId="ADAL" clId="{C9712971-DE5C-4556-ADBB-5B1B7C551C28}" dt="2021-10-18T20:12:08.101" v="1031" actId="20577"/>
          <ac:spMkLst>
            <pc:docMk/>
            <pc:sldMk cId="3332167212" sldId="260"/>
            <ac:spMk id="4" creationId="{46E54D40-C17D-4BEA-B4AE-E2FC09CC50A6}"/>
          </ac:spMkLst>
        </pc:spChg>
        <pc:picChg chg="add mod">
          <ac:chgData name="Katie Johnston" userId="a8803450-7667-44c1-ac00-9653f319424f" providerId="ADAL" clId="{C9712971-DE5C-4556-ADBB-5B1B7C551C28}" dt="2021-10-18T16:46:04.540" v="308" actId="1076"/>
          <ac:picMkLst>
            <pc:docMk/>
            <pc:sldMk cId="3332167212" sldId="260"/>
            <ac:picMk id="2050" creationId="{4849EE9C-8D2F-448A-8584-F8B9A06F3274}"/>
          </ac:picMkLst>
        </pc:picChg>
      </pc:sldChg>
      <pc:sldChg chg="addSp delSp modSp new mod">
        <pc:chgData name="Katie Johnston" userId="a8803450-7667-44c1-ac00-9653f319424f" providerId="ADAL" clId="{C9712971-DE5C-4556-ADBB-5B1B7C551C28}" dt="2021-10-18T17:02:49.923" v="648" actId="1076"/>
        <pc:sldMkLst>
          <pc:docMk/>
          <pc:sldMk cId="2890251746" sldId="261"/>
        </pc:sldMkLst>
        <pc:spChg chg="mod">
          <ac:chgData name="Katie Johnston" userId="a8803450-7667-44c1-ac00-9653f319424f" providerId="ADAL" clId="{C9712971-DE5C-4556-ADBB-5B1B7C551C28}" dt="2021-10-18T16:46:55.903" v="387" actId="20577"/>
          <ac:spMkLst>
            <pc:docMk/>
            <pc:sldMk cId="2890251746" sldId="261"/>
            <ac:spMk id="2" creationId="{FB04D049-F0B6-4055-8173-59F14B8F0D56}"/>
          </ac:spMkLst>
        </pc:spChg>
        <pc:spChg chg="del">
          <ac:chgData name="Katie Johnston" userId="a8803450-7667-44c1-ac00-9653f319424f" providerId="ADAL" clId="{C9712971-DE5C-4556-ADBB-5B1B7C551C28}" dt="2021-10-18T16:47:17.341" v="388" actId="931"/>
          <ac:spMkLst>
            <pc:docMk/>
            <pc:sldMk cId="2890251746" sldId="261"/>
            <ac:spMk id="3" creationId="{B2E0EF6A-CDF5-4831-B38A-6818524F1CF6}"/>
          </ac:spMkLst>
        </pc:spChg>
        <pc:spChg chg="add del mod">
          <ac:chgData name="Katie Johnston" userId="a8803450-7667-44c1-ac00-9653f319424f" providerId="ADAL" clId="{C9712971-DE5C-4556-ADBB-5B1B7C551C28}" dt="2021-10-18T17:01:50.548" v="596" actId="931"/>
          <ac:spMkLst>
            <pc:docMk/>
            <pc:sldMk cId="2890251746" sldId="261"/>
            <ac:spMk id="7" creationId="{DD28BD69-348A-4921-A56A-CEEE0FEB2C8D}"/>
          </ac:spMkLst>
        </pc:spChg>
        <pc:spChg chg="add mod">
          <ac:chgData name="Katie Johnston" userId="a8803450-7667-44c1-ac00-9653f319424f" providerId="ADAL" clId="{C9712971-DE5C-4556-ADBB-5B1B7C551C28}" dt="2021-10-18T17:02:04.988" v="614" actId="1076"/>
          <ac:spMkLst>
            <pc:docMk/>
            <pc:sldMk cId="2890251746" sldId="261"/>
            <ac:spMk id="10" creationId="{CE8A6C11-CF37-4FA1-8484-1A61AA9EA3B5}"/>
          </ac:spMkLst>
        </pc:spChg>
        <pc:spChg chg="add mod">
          <ac:chgData name="Katie Johnston" userId="a8803450-7667-44c1-ac00-9653f319424f" providerId="ADAL" clId="{C9712971-DE5C-4556-ADBB-5B1B7C551C28}" dt="2021-10-18T17:02:49.923" v="648" actId="1076"/>
          <ac:spMkLst>
            <pc:docMk/>
            <pc:sldMk cId="2890251746" sldId="261"/>
            <ac:spMk id="13" creationId="{449882AE-3AFC-412D-8054-73233ECEC6E7}"/>
          </ac:spMkLst>
        </pc:spChg>
        <pc:picChg chg="add del mod">
          <ac:chgData name="Katie Johnston" userId="a8803450-7667-44c1-ac00-9653f319424f" providerId="ADAL" clId="{C9712971-DE5C-4556-ADBB-5B1B7C551C28}" dt="2021-10-18T17:01:41.252" v="595" actId="478"/>
          <ac:picMkLst>
            <pc:docMk/>
            <pc:sldMk cId="2890251746" sldId="261"/>
            <ac:picMk id="5" creationId="{AD1CE803-9144-496F-9C8C-0CF141BB9AA4}"/>
          </ac:picMkLst>
        </pc:picChg>
        <pc:picChg chg="add mod">
          <ac:chgData name="Katie Johnston" userId="a8803450-7667-44c1-ac00-9653f319424f" providerId="ADAL" clId="{C9712971-DE5C-4556-ADBB-5B1B7C551C28}" dt="2021-10-18T17:01:56.248" v="599" actId="962"/>
          <ac:picMkLst>
            <pc:docMk/>
            <pc:sldMk cId="2890251746" sldId="261"/>
            <ac:picMk id="9" creationId="{93F87C87-BD19-4F57-BC40-85D53645361F}"/>
          </ac:picMkLst>
        </pc:picChg>
        <pc:picChg chg="add mod">
          <ac:chgData name="Katie Johnston" userId="a8803450-7667-44c1-ac00-9653f319424f" providerId="ADAL" clId="{C9712971-DE5C-4556-ADBB-5B1B7C551C28}" dt="2021-10-18T17:02:32.614" v="620" actId="1076"/>
          <ac:picMkLst>
            <pc:docMk/>
            <pc:sldMk cId="2890251746" sldId="261"/>
            <ac:picMk id="12" creationId="{BFF16118-3DAB-495D-8DC9-B230CA97AC71}"/>
          </ac:picMkLst>
        </pc:picChg>
      </pc:sldChg>
      <pc:sldChg chg="addSp delSp modSp new mod">
        <pc:chgData name="Katie Johnston" userId="a8803450-7667-44c1-ac00-9653f319424f" providerId="ADAL" clId="{C9712971-DE5C-4556-ADBB-5B1B7C551C28}" dt="2021-10-18T20:12:25.906" v="1053" actId="1076"/>
        <pc:sldMkLst>
          <pc:docMk/>
          <pc:sldMk cId="2072618600" sldId="262"/>
        </pc:sldMkLst>
        <pc:spChg chg="mod">
          <ac:chgData name="Katie Johnston" userId="a8803450-7667-44c1-ac00-9653f319424f" providerId="ADAL" clId="{C9712971-DE5C-4556-ADBB-5B1B7C551C28}" dt="2021-10-18T16:43:10.413" v="248" actId="20577"/>
          <ac:spMkLst>
            <pc:docMk/>
            <pc:sldMk cId="2072618600" sldId="262"/>
            <ac:spMk id="2" creationId="{E3D61CE0-C75D-40BD-ACFE-B1F59998D793}"/>
          </ac:spMkLst>
        </pc:spChg>
        <pc:spChg chg="mod">
          <ac:chgData name="Katie Johnston" userId="a8803450-7667-44c1-ac00-9653f319424f" providerId="ADAL" clId="{C9712971-DE5C-4556-ADBB-5B1B7C551C28}" dt="2021-10-18T16:51:55.885" v="517" actId="20577"/>
          <ac:spMkLst>
            <pc:docMk/>
            <pc:sldMk cId="2072618600" sldId="262"/>
            <ac:spMk id="3" creationId="{4BC0B00C-2CB9-406E-B8CA-DF4C26E825EC}"/>
          </ac:spMkLst>
        </pc:spChg>
        <pc:spChg chg="add mod">
          <ac:chgData name="Katie Johnston" userId="a8803450-7667-44c1-ac00-9653f319424f" providerId="ADAL" clId="{C9712971-DE5C-4556-ADBB-5B1B7C551C28}" dt="2021-10-18T20:12:25.906" v="1053" actId="1076"/>
          <ac:spMkLst>
            <pc:docMk/>
            <pc:sldMk cId="2072618600" sldId="262"/>
            <ac:spMk id="7" creationId="{D2C7B695-80A4-4638-B8D3-765CBFC3475C}"/>
          </ac:spMkLst>
        </pc:spChg>
        <pc:picChg chg="add del mod">
          <ac:chgData name="Katie Johnston" userId="a8803450-7667-44c1-ac00-9653f319424f" providerId="ADAL" clId="{C9712971-DE5C-4556-ADBB-5B1B7C551C28}" dt="2021-10-18T16:47:41.961" v="393" actId="478"/>
          <ac:picMkLst>
            <pc:docMk/>
            <pc:sldMk cId="2072618600" sldId="262"/>
            <ac:picMk id="1026" creationId="{E2883654-82A5-46C7-A548-9457E961979D}"/>
          </ac:picMkLst>
        </pc:picChg>
        <pc:picChg chg="add del">
          <ac:chgData name="Katie Johnston" userId="a8803450-7667-44c1-ac00-9653f319424f" providerId="ADAL" clId="{C9712971-DE5C-4556-ADBB-5B1B7C551C28}" dt="2021-10-18T16:47:39.604" v="392"/>
          <ac:picMkLst>
            <pc:docMk/>
            <pc:sldMk cId="2072618600" sldId="262"/>
            <ac:picMk id="1028" creationId="{7CB62034-E8ED-4002-A070-888A29ECE164}"/>
          </ac:picMkLst>
        </pc:picChg>
        <pc:picChg chg="add mod">
          <ac:chgData name="Katie Johnston" userId="a8803450-7667-44c1-ac00-9653f319424f" providerId="ADAL" clId="{C9712971-DE5C-4556-ADBB-5B1B7C551C28}" dt="2021-10-18T16:51:26.283" v="459" actId="1076"/>
          <ac:picMkLst>
            <pc:docMk/>
            <pc:sldMk cId="2072618600" sldId="262"/>
            <ac:picMk id="1030" creationId="{FED533E1-2696-4938-B136-FE6A728E4B1D}"/>
          </ac:picMkLst>
        </pc:picChg>
      </pc:sldChg>
      <pc:sldChg chg="modSp new mod">
        <pc:chgData name="Katie Johnston" userId="a8803450-7667-44c1-ac00-9653f319424f" providerId="ADAL" clId="{C9712971-DE5C-4556-ADBB-5B1B7C551C28}" dt="2021-10-18T20:29:32.266" v="1137" actId="20577"/>
        <pc:sldMkLst>
          <pc:docMk/>
          <pc:sldMk cId="1970997257" sldId="263"/>
        </pc:sldMkLst>
        <pc:spChg chg="mod">
          <ac:chgData name="Katie Johnston" userId="a8803450-7667-44c1-ac00-9653f319424f" providerId="ADAL" clId="{C9712971-DE5C-4556-ADBB-5B1B7C551C28}" dt="2021-10-18T18:32:45.773" v="658" actId="20577"/>
          <ac:spMkLst>
            <pc:docMk/>
            <pc:sldMk cId="1970997257" sldId="263"/>
            <ac:spMk id="2" creationId="{37B03534-967B-4187-8FF8-43BA4A417F01}"/>
          </ac:spMkLst>
        </pc:spChg>
        <pc:spChg chg="mod">
          <ac:chgData name="Katie Johnston" userId="a8803450-7667-44c1-ac00-9653f319424f" providerId="ADAL" clId="{C9712971-DE5C-4556-ADBB-5B1B7C551C28}" dt="2021-10-18T20:29:32.266" v="1137" actId="20577"/>
          <ac:spMkLst>
            <pc:docMk/>
            <pc:sldMk cId="1970997257" sldId="263"/>
            <ac:spMk id="3" creationId="{3F678DFD-698B-4FB6-8E38-8B3A50239AD0}"/>
          </ac:spMkLst>
        </pc:spChg>
      </pc:sldChg>
      <pc:sldChg chg="addSp delSp modSp new mod ord">
        <pc:chgData name="Katie Johnston" userId="a8803450-7667-44c1-ac00-9653f319424f" providerId="ADAL" clId="{C9712971-DE5C-4556-ADBB-5B1B7C551C28}" dt="2021-10-18T19:13:42.505" v="1005"/>
        <pc:sldMkLst>
          <pc:docMk/>
          <pc:sldMk cId="1961601308" sldId="264"/>
        </pc:sldMkLst>
        <pc:spChg chg="mod">
          <ac:chgData name="Katie Johnston" userId="a8803450-7667-44c1-ac00-9653f319424f" providerId="ADAL" clId="{C9712971-DE5C-4556-ADBB-5B1B7C551C28}" dt="2021-10-18T18:59:02.105" v="939" actId="20577"/>
          <ac:spMkLst>
            <pc:docMk/>
            <pc:sldMk cId="1961601308" sldId="264"/>
            <ac:spMk id="2" creationId="{E678CB82-347E-48BB-89D1-0948E8B5F8B7}"/>
          </ac:spMkLst>
        </pc:spChg>
        <pc:spChg chg="del">
          <ac:chgData name="Katie Johnston" userId="a8803450-7667-44c1-ac00-9653f319424f" providerId="ADAL" clId="{C9712971-DE5C-4556-ADBB-5B1B7C551C28}" dt="2021-10-18T18:58:42.134" v="876"/>
          <ac:spMkLst>
            <pc:docMk/>
            <pc:sldMk cId="1961601308" sldId="264"/>
            <ac:spMk id="3" creationId="{5CEB473F-958C-4565-B2B9-F047E5D7C2B2}"/>
          </ac:spMkLst>
        </pc:spChg>
        <pc:picChg chg="add mod">
          <ac:chgData name="Katie Johnston" userId="a8803450-7667-44c1-ac00-9653f319424f" providerId="ADAL" clId="{C9712971-DE5C-4556-ADBB-5B1B7C551C28}" dt="2021-10-18T18:58:42.134" v="876"/>
          <ac:picMkLst>
            <pc:docMk/>
            <pc:sldMk cId="1961601308" sldId="264"/>
            <ac:picMk id="3074" creationId="{5DBF1A4B-9403-45F8-A202-7FCDF1BF1548}"/>
          </ac:picMkLst>
        </pc:picChg>
      </pc:sldChg>
      <pc:sldChg chg="addSp delSp modSp new mod">
        <pc:chgData name="Katie Johnston" userId="a8803450-7667-44c1-ac00-9653f319424f" providerId="ADAL" clId="{C9712971-DE5C-4556-ADBB-5B1B7C551C28}" dt="2021-10-18T20:11:40.971" v="1010" actId="1076"/>
        <pc:sldMkLst>
          <pc:docMk/>
          <pc:sldMk cId="1512070941" sldId="265"/>
        </pc:sldMkLst>
        <pc:spChg chg="mod">
          <ac:chgData name="Katie Johnston" userId="a8803450-7667-44c1-ac00-9653f319424f" providerId="ADAL" clId="{C9712971-DE5C-4556-ADBB-5B1B7C551C28}" dt="2021-10-18T19:12:45.231" v="995" actId="20577"/>
          <ac:spMkLst>
            <pc:docMk/>
            <pc:sldMk cId="1512070941" sldId="265"/>
            <ac:spMk id="2" creationId="{81B1A6C9-9FA5-46C2-B038-457ECD10D373}"/>
          </ac:spMkLst>
        </pc:spChg>
        <pc:spChg chg="add del">
          <ac:chgData name="Katie Johnston" userId="a8803450-7667-44c1-ac00-9653f319424f" providerId="ADAL" clId="{C9712971-DE5C-4556-ADBB-5B1B7C551C28}" dt="2021-10-18T19:13:09.220" v="1001"/>
          <ac:spMkLst>
            <pc:docMk/>
            <pc:sldMk cId="1512070941" sldId="265"/>
            <ac:spMk id="3" creationId="{3F2A27FD-F6C5-4349-AAC9-0EFA648E341F}"/>
          </ac:spMkLst>
        </pc:spChg>
        <pc:spChg chg="add del mod">
          <ac:chgData name="Katie Johnston" userId="a8803450-7667-44c1-ac00-9653f319424f" providerId="ADAL" clId="{C9712971-DE5C-4556-ADBB-5B1B7C551C28}" dt="2021-10-18T19:13:09.220" v="1001"/>
          <ac:spMkLst>
            <pc:docMk/>
            <pc:sldMk cId="1512070941" sldId="265"/>
            <ac:spMk id="4" creationId="{6EF87972-C8CF-4B24-A0BF-47C3E0870738}"/>
          </ac:spMkLst>
        </pc:spChg>
        <pc:picChg chg="add del">
          <ac:chgData name="Katie Johnston" userId="a8803450-7667-44c1-ac00-9653f319424f" providerId="ADAL" clId="{C9712971-DE5C-4556-ADBB-5B1B7C551C28}" dt="2021-10-18T19:12:58.103" v="1000"/>
          <ac:picMkLst>
            <pc:docMk/>
            <pc:sldMk cId="1512070941" sldId="265"/>
            <ac:picMk id="4099" creationId="{FD66F483-61FC-437F-AD38-AAEA674AC60A}"/>
          </ac:picMkLst>
        </pc:picChg>
        <pc:picChg chg="add del mod">
          <ac:chgData name="Katie Johnston" userId="a8803450-7667-44c1-ac00-9653f319424f" providerId="ADAL" clId="{C9712971-DE5C-4556-ADBB-5B1B7C551C28}" dt="2021-10-18T19:12:55.859" v="999"/>
          <ac:picMkLst>
            <pc:docMk/>
            <pc:sldMk cId="1512070941" sldId="265"/>
            <ac:picMk id="4101" creationId="{BD486E8F-53CE-4CBA-8C30-90D766FD42C1}"/>
          </ac:picMkLst>
        </pc:picChg>
        <pc:picChg chg="add del mod">
          <ac:chgData name="Katie Johnston" userId="a8803450-7667-44c1-ac00-9653f319424f" providerId="ADAL" clId="{C9712971-DE5C-4556-ADBB-5B1B7C551C28}" dt="2021-10-18T20:11:32.075" v="1006" actId="478"/>
          <ac:picMkLst>
            <pc:docMk/>
            <pc:sldMk cId="1512070941" sldId="265"/>
            <ac:picMk id="4103" creationId="{850E20C8-C50B-46EA-ADE6-DD41069EB439}"/>
          </ac:picMkLst>
        </pc:picChg>
        <pc:picChg chg="add mod">
          <ac:chgData name="Katie Johnston" userId="a8803450-7667-44c1-ac00-9653f319424f" providerId="ADAL" clId="{C9712971-DE5C-4556-ADBB-5B1B7C551C28}" dt="2021-10-18T20:11:40.971" v="1010" actId="1076"/>
          <ac:picMkLst>
            <pc:docMk/>
            <pc:sldMk cId="1512070941" sldId="265"/>
            <ac:picMk id="4105" creationId="{B449C487-F2F1-42B5-81BA-F6158AB56197}"/>
          </ac:picMkLst>
        </pc:picChg>
      </pc:sldChg>
      <pc:sldChg chg="addSp delSp modSp new mod">
        <pc:chgData name="Katie Johnston" userId="a8803450-7667-44c1-ac00-9653f319424f" providerId="ADAL" clId="{C9712971-DE5C-4556-ADBB-5B1B7C551C28}" dt="2021-10-18T20:35:25.666" v="1216" actId="1076"/>
        <pc:sldMkLst>
          <pc:docMk/>
          <pc:sldMk cId="2046481641" sldId="266"/>
        </pc:sldMkLst>
        <pc:spChg chg="mod">
          <ac:chgData name="Katie Johnston" userId="a8803450-7667-44c1-ac00-9653f319424f" providerId="ADAL" clId="{C9712971-DE5C-4556-ADBB-5B1B7C551C28}" dt="2021-10-18T20:29:59.613" v="1181" actId="20577"/>
          <ac:spMkLst>
            <pc:docMk/>
            <pc:sldMk cId="2046481641" sldId="266"/>
            <ac:spMk id="2" creationId="{2CE4D432-CE2A-4B85-B216-F516192A089A}"/>
          </ac:spMkLst>
        </pc:spChg>
        <pc:spChg chg="del">
          <ac:chgData name="Katie Johnston" userId="a8803450-7667-44c1-ac00-9653f319424f" providerId="ADAL" clId="{C9712971-DE5C-4556-ADBB-5B1B7C551C28}" dt="2021-10-18T20:30:01.577" v="1182"/>
          <ac:spMkLst>
            <pc:docMk/>
            <pc:sldMk cId="2046481641" sldId="266"/>
            <ac:spMk id="3" creationId="{2EC2744E-43A2-4AAA-A1DB-066A118509CD}"/>
          </ac:spMkLst>
        </pc:spChg>
        <pc:picChg chg="add mod">
          <ac:chgData name="Katie Johnston" userId="a8803450-7667-44c1-ac00-9653f319424f" providerId="ADAL" clId="{C9712971-DE5C-4556-ADBB-5B1B7C551C28}" dt="2021-10-18T20:35:25.666" v="1216" actId="1076"/>
          <ac:picMkLst>
            <pc:docMk/>
            <pc:sldMk cId="2046481641" sldId="266"/>
            <ac:picMk id="5" creationId="{308E81DE-314E-4E1E-868D-53D72BB3A5D4}"/>
          </ac:picMkLst>
        </pc:picChg>
        <pc:picChg chg="add mod">
          <ac:chgData name="Katie Johnston" userId="a8803450-7667-44c1-ac00-9653f319424f" providerId="ADAL" clId="{C9712971-DE5C-4556-ADBB-5B1B7C551C28}" dt="2021-10-18T20:35:06.403" v="1211" actId="14100"/>
          <ac:picMkLst>
            <pc:docMk/>
            <pc:sldMk cId="2046481641" sldId="266"/>
            <ac:picMk id="5122" creationId="{B9D7B2E7-42C7-4004-B3D2-110442191121}"/>
          </ac:picMkLst>
        </pc:picChg>
      </pc:sldChg>
      <pc:sldChg chg="addSp delSp modSp new mod">
        <pc:chgData name="Katie Johnston" userId="a8803450-7667-44c1-ac00-9653f319424f" providerId="ADAL" clId="{C9712971-DE5C-4556-ADBB-5B1B7C551C28}" dt="2021-10-18T20:34:35.737" v="1210" actId="1076"/>
        <pc:sldMkLst>
          <pc:docMk/>
          <pc:sldMk cId="3763514131" sldId="267"/>
        </pc:sldMkLst>
        <pc:spChg chg="mod">
          <ac:chgData name="Katie Johnston" userId="a8803450-7667-44c1-ac00-9653f319424f" providerId="ADAL" clId="{C9712971-DE5C-4556-ADBB-5B1B7C551C28}" dt="2021-10-18T20:34:33.196" v="1209" actId="20577"/>
          <ac:spMkLst>
            <pc:docMk/>
            <pc:sldMk cId="3763514131" sldId="267"/>
            <ac:spMk id="2" creationId="{A045B0C4-8881-41D3-A2A7-5957EFD8D585}"/>
          </ac:spMkLst>
        </pc:spChg>
        <pc:spChg chg="add del">
          <ac:chgData name="Katie Johnston" userId="a8803450-7667-44c1-ac00-9653f319424f" providerId="ADAL" clId="{C9712971-DE5C-4556-ADBB-5B1B7C551C28}" dt="2021-10-18T20:34:04.899" v="1185"/>
          <ac:spMkLst>
            <pc:docMk/>
            <pc:sldMk cId="3763514131" sldId="267"/>
            <ac:spMk id="4" creationId="{31F0F7C8-02DD-4BFF-8E46-77E967D0C039}"/>
          </ac:spMkLst>
        </pc:spChg>
        <pc:picChg chg="add mod">
          <ac:chgData name="Katie Johnston" userId="a8803450-7667-44c1-ac00-9653f319424f" providerId="ADAL" clId="{C9712971-DE5C-4556-ADBB-5B1B7C551C28}" dt="2021-10-18T20:34:35.737" v="1210" actId="1076"/>
          <ac:picMkLst>
            <pc:docMk/>
            <pc:sldMk cId="3763514131" sldId="267"/>
            <ac:picMk id="6147" creationId="{1428E06B-C9B9-4772-AB5A-0B4FAFCDD837}"/>
          </ac:picMkLst>
        </pc:picChg>
      </pc:sldChg>
      <pc:sldChg chg="addSp delSp modSp new mod ord">
        <pc:chgData name="Katie Johnston" userId="a8803450-7667-44c1-ac00-9653f319424f" providerId="ADAL" clId="{C9712971-DE5C-4556-ADBB-5B1B7C551C28}" dt="2021-10-18T21:21:34.597" v="1239"/>
        <pc:sldMkLst>
          <pc:docMk/>
          <pc:sldMk cId="1126370138" sldId="268"/>
        </pc:sldMkLst>
        <pc:spChg chg="mod">
          <ac:chgData name="Katie Johnston" userId="a8803450-7667-44c1-ac00-9653f319424f" providerId="ADAL" clId="{C9712971-DE5C-4556-ADBB-5B1B7C551C28}" dt="2021-10-18T21:17:04.123" v="1236" actId="20577"/>
          <ac:spMkLst>
            <pc:docMk/>
            <pc:sldMk cId="1126370138" sldId="268"/>
            <ac:spMk id="2" creationId="{ED38BD29-1118-4A6E-9CB8-0A5FCB623767}"/>
          </ac:spMkLst>
        </pc:spChg>
        <pc:spChg chg="del">
          <ac:chgData name="Katie Johnston" userId="a8803450-7667-44c1-ac00-9653f319424f" providerId="ADAL" clId="{C9712971-DE5C-4556-ADBB-5B1B7C551C28}" dt="2021-10-18T21:17:06.153" v="1237"/>
          <ac:spMkLst>
            <pc:docMk/>
            <pc:sldMk cId="1126370138" sldId="268"/>
            <ac:spMk id="3" creationId="{E3A2EE9F-19F4-41A4-9ECD-D1FB1F94CCCB}"/>
          </ac:spMkLst>
        </pc:spChg>
        <pc:picChg chg="add mod">
          <ac:chgData name="Katie Johnston" userId="a8803450-7667-44c1-ac00-9653f319424f" providerId="ADAL" clId="{C9712971-DE5C-4556-ADBB-5B1B7C551C28}" dt="2021-10-18T21:17:06.153" v="1237"/>
          <ac:picMkLst>
            <pc:docMk/>
            <pc:sldMk cId="1126370138" sldId="268"/>
            <ac:picMk id="7170" creationId="{C66AFD17-FCE0-46AE-B738-307DBA8B201D}"/>
          </ac:picMkLst>
        </pc:picChg>
      </pc:sldChg>
    </pc:docChg>
  </pc:docChgLst>
  <pc:docChgLst>
    <pc:chgData name="Katie Johnston" userId="a8803450-7667-44c1-ac00-9653f319424f" providerId="ADAL" clId="{89E6FF4E-AEED-4D96-8605-A8DFD7BCFDF2}"/>
    <pc:docChg chg="custSel addSld modSld sldOrd">
      <pc:chgData name="Katie Johnston" userId="a8803450-7667-44c1-ac00-9653f319424f" providerId="ADAL" clId="{89E6FF4E-AEED-4D96-8605-A8DFD7BCFDF2}" dt="2021-10-25T20:56:04.058" v="1356" actId="20577"/>
      <pc:docMkLst>
        <pc:docMk/>
      </pc:docMkLst>
      <pc:sldChg chg="addSp modSp new mod">
        <pc:chgData name="Katie Johnston" userId="a8803450-7667-44c1-ac00-9653f319424f" providerId="ADAL" clId="{89E6FF4E-AEED-4D96-8605-A8DFD7BCFDF2}" dt="2021-10-21T21:17:46.596" v="496" actId="20577"/>
        <pc:sldMkLst>
          <pc:docMk/>
          <pc:sldMk cId="1494239318" sldId="269"/>
        </pc:sldMkLst>
        <pc:spChg chg="mod">
          <ac:chgData name="Katie Johnston" userId="a8803450-7667-44c1-ac00-9653f319424f" providerId="ADAL" clId="{89E6FF4E-AEED-4D96-8605-A8DFD7BCFDF2}" dt="2021-10-21T20:30:13.966" v="8" actId="20577"/>
          <ac:spMkLst>
            <pc:docMk/>
            <pc:sldMk cId="1494239318" sldId="269"/>
            <ac:spMk id="2" creationId="{DEA20E9B-7DFF-4F6B-BB8E-9B26CED13545}"/>
          </ac:spMkLst>
        </pc:spChg>
        <pc:spChg chg="mod">
          <ac:chgData name="Katie Johnston" userId="a8803450-7667-44c1-ac00-9653f319424f" providerId="ADAL" clId="{89E6FF4E-AEED-4D96-8605-A8DFD7BCFDF2}" dt="2021-10-21T20:51:28.307" v="420" actId="20577"/>
          <ac:spMkLst>
            <pc:docMk/>
            <pc:sldMk cId="1494239318" sldId="269"/>
            <ac:spMk id="3" creationId="{BB6FB4E9-197D-4A60-9162-E7969C01777D}"/>
          </ac:spMkLst>
        </pc:spChg>
        <pc:spChg chg="add mod">
          <ac:chgData name="Katie Johnston" userId="a8803450-7667-44c1-ac00-9653f319424f" providerId="ADAL" clId="{89E6FF4E-AEED-4D96-8605-A8DFD7BCFDF2}" dt="2021-10-21T21:17:46.596" v="496" actId="20577"/>
          <ac:spMkLst>
            <pc:docMk/>
            <pc:sldMk cId="1494239318" sldId="269"/>
            <ac:spMk id="4" creationId="{784E94E6-A4CA-4E63-9EC7-34818F35C0BA}"/>
          </ac:spMkLst>
        </pc:spChg>
      </pc:sldChg>
      <pc:sldChg chg="addSp delSp modSp new mod">
        <pc:chgData name="Katie Johnston" userId="a8803450-7667-44c1-ac00-9653f319424f" providerId="ADAL" clId="{89E6FF4E-AEED-4D96-8605-A8DFD7BCFDF2}" dt="2021-10-25T17:54:49.660" v="1070" actId="14100"/>
        <pc:sldMkLst>
          <pc:docMk/>
          <pc:sldMk cId="3764170279" sldId="270"/>
        </pc:sldMkLst>
        <pc:spChg chg="mod">
          <ac:chgData name="Katie Johnston" userId="a8803450-7667-44c1-ac00-9653f319424f" providerId="ADAL" clId="{89E6FF4E-AEED-4D96-8605-A8DFD7BCFDF2}" dt="2021-10-25T17:26:14.810" v="542" actId="20577"/>
          <ac:spMkLst>
            <pc:docMk/>
            <pc:sldMk cId="3764170279" sldId="270"/>
            <ac:spMk id="2" creationId="{374F94EB-19D8-4B3E-8A65-1143D7492126}"/>
          </ac:spMkLst>
        </pc:spChg>
        <pc:spChg chg="del">
          <ac:chgData name="Katie Johnston" userId="a8803450-7667-44c1-ac00-9653f319424f" providerId="ADAL" clId="{89E6FF4E-AEED-4D96-8605-A8DFD7BCFDF2}" dt="2021-10-25T17:26:17.114" v="543" actId="22"/>
          <ac:spMkLst>
            <pc:docMk/>
            <pc:sldMk cId="3764170279" sldId="270"/>
            <ac:spMk id="3" creationId="{8B3FFB26-260F-4795-BF2C-8EE96C848A18}"/>
          </ac:spMkLst>
        </pc:spChg>
        <pc:spChg chg="add del mod">
          <ac:chgData name="Katie Johnston" userId="a8803450-7667-44c1-ac00-9653f319424f" providerId="ADAL" clId="{89E6FF4E-AEED-4D96-8605-A8DFD7BCFDF2}" dt="2021-10-25T17:27:14.281" v="554"/>
          <ac:spMkLst>
            <pc:docMk/>
            <pc:sldMk cId="3764170279" sldId="270"/>
            <ac:spMk id="7" creationId="{1F69E944-ABE3-45EC-80E2-DD09F1BD8B7B}"/>
          </ac:spMkLst>
        </pc:spChg>
        <pc:spChg chg="add mod">
          <ac:chgData name="Katie Johnston" userId="a8803450-7667-44c1-ac00-9653f319424f" providerId="ADAL" clId="{89E6FF4E-AEED-4D96-8605-A8DFD7BCFDF2}" dt="2021-10-25T17:27:29.456" v="605" actId="20577"/>
          <ac:spMkLst>
            <pc:docMk/>
            <pc:sldMk cId="3764170279" sldId="270"/>
            <ac:spMk id="8" creationId="{4CA8B3FF-AF23-406C-B605-B9FA16C3D5BF}"/>
          </ac:spMkLst>
        </pc:spChg>
        <pc:spChg chg="add del mod">
          <ac:chgData name="Katie Johnston" userId="a8803450-7667-44c1-ac00-9653f319424f" providerId="ADAL" clId="{89E6FF4E-AEED-4D96-8605-A8DFD7BCFDF2}" dt="2021-10-25T17:37:30.239" v="803" actId="478"/>
          <ac:spMkLst>
            <pc:docMk/>
            <pc:sldMk cId="3764170279" sldId="270"/>
            <ac:spMk id="14" creationId="{F71DF509-2583-4FD8-B3E6-B2579A854119}"/>
          </ac:spMkLst>
        </pc:spChg>
        <pc:spChg chg="add mod">
          <ac:chgData name="Katie Johnston" userId="a8803450-7667-44c1-ac00-9653f319424f" providerId="ADAL" clId="{89E6FF4E-AEED-4D96-8605-A8DFD7BCFDF2}" dt="2021-10-25T17:54:09.194" v="948" actId="1076"/>
          <ac:spMkLst>
            <pc:docMk/>
            <pc:sldMk cId="3764170279" sldId="270"/>
            <ac:spMk id="21" creationId="{ED5A23FD-7068-418B-A79D-42C25F069B38}"/>
          </ac:spMkLst>
        </pc:spChg>
        <pc:spChg chg="add mod">
          <ac:chgData name="Katie Johnston" userId="a8803450-7667-44c1-ac00-9653f319424f" providerId="ADAL" clId="{89E6FF4E-AEED-4D96-8605-A8DFD7BCFDF2}" dt="2021-10-25T17:54:49.660" v="1070" actId="14100"/>
          <ac:spMkLst>
            <pc:docMk/>
            <pc:sldMk cId="3764170279" sldId="270"/>
            <ac:spMk id="22" creationId="{E1C387C2-A29F-493A-AED3-FD483A0E91B9}"/>
          </ac:spMkLst>
        </pc:spChg>
        <pc:picChg chg="add del mod ord">
          <ac:chgData name="Katie Johnston" userId="a8803450-7667-44c1-ac00-9653f319424f" providerId="ADAL" clId="{89E6FF4E-AEED-4D96-8605-A8DFD7BCFDF2}" dt="2021-10-25T17:37:04.809" v="799" actId="478"/>
          <ac:picMkLst>
            <pc:docMk/>
            <pc:sldMk cId="3764170279" sldId="270"/>
            <ac:picMk id="5" creationId="{2B382F44-46A2-4254-9F25-30A752932B67}"/>
          </ac:picMkLst>
        </pc:picChg>
        <pc:picChg chg="add del mod">
          <ac:chgData name="Katie Johnston" userId="a8803450-7667-44c1-ac00-9653f319424f" providerId="ADAL" clId="{89E6FF4E-AEED-4D96-8605-A8DFD7BCFDF2}" dt="2021-10-25T17:37:31.940" v="804" actId="478"/>
          <ac:picMkLst>
            <pc:docMk/>
            <pc:sldMk cId="3764170279" sldId="270"/>
            <ac:picMk id="6" creationId="{E0BFFE84-F327-4B1D-B068-508A9B778486}"/>
          </ac:picMkLst>
        </pc:picChg>
        <pc:picChg chg="add del mod">
          <ac:chgData name="Katie Johnston" userId="a8803450-7667-44c1-ac00-9653f319424f" providerId="ADAL" clId="{89E6FF4E-AEED-4D96-8605-A8DFD7BCFDF2}" dt="2021-10-25T17:31:08.797" v="608" actId="478"/>
          <ac:picMkLst>
            <pc:docMk/>
            <pc:sldMk cId="3764170279" sldId="270"/>
            <ac:picMk id="10" creationId="{6235BCA8-FEBE-4301-B117-ACB7CDFAACED}"/>
          </ac:picMkLst>
        </pc:picChg>
        <pc:picChg chg="add del">
          <ac:chgData name="Katie Johnston" userId="a8803450-7667-44c1-ac00-9653f319424f" providerId="ADAL" clId="{89E6FF4E-AEED-4D96-8605-A8DFD7BCFDF2}" dt="2021-10-25T17:31:17.075" v="610" actId="21"/>
          <ac:picMkLst>
            <pc:docMk/>
            <pc:sldMk cId="3764170279" sldId="270"/>
            <ac:picMk id="12" creationId="{930B9F02-A820-4AA3-8019-90AB043A4381}"/>
          </ac:picMkLst>
        </pc:picChg>
        <pc:picChg chg="add del mod">
          <ac:chgData name="Katie Johnston" userId="a8803450-7667-44c1-ac00-9653f319424f" providerId="ADAL" clId="{89E6FF4E-AEED-4D96-8605-A8DFD7BCFDF2}" dt="2021-10-25T17:52:18.958" v="936" actId="478"/>
          <ac:picMkLst>
            <pc:docMk/>
            <pc:sldMk cId="3764170279" sldId="270"/>
            <ac:picMk id="16" creationId="{7FE87486-44CC-4119-9F7F-FCA09CE7B0DF}"/>
          </ac:picMkLst>
        </pc:picChg>
        <pc:picChg chg="add del mod ord">
          <ac:chgData name="Katie Johnston" userId="a8803450-7667-44c1-ac00-9653f319424f" providerId="ADAL" clId="{89E6FF4E-AEED-4D96-8605-A8DFD7BCFDF2}" dt="2021-10-25T17:52:30.907" v="941" actId="478"/>
          <ac:picMkLst>
            <pc:docMk/>
            <pc:sldMk cId="3764170279" sldId="270"/>
            <ac:picMk id="18" creationId="{35F54F51-44A9-4F56-9EDA-62849B628059}"/>
          </ac:picMkLst>
        </pc:picChg>
        <pc:picChg chg="add mod">
          <ac:chgData name="Katie Johnston" userId="a8803450-7667-44c1-ac00-9653f319424f" providerId="ADAL" clId="{89E6FF4E-AEED-4D96-8605-A8DFD7BCFDF2}" dt="2021-10-25T17:37:56.573" v="810" actId="1076"/>
          <ac:picMkLst>
            <pc:docMk/>
            <pc:sldMk cId="3764170279" sldId="270"/>
            <ac:picMk id="20" creationId="{64DFB631-564C-44D1-9823-3D2AD73DD496}"/>
          </ac:picMkLst>
        </pc:picChg>
        <pc:picChg chg="add mod">
          <ac:chgData name="Katie Johnston" userId="a8803450-7667-44c1-ac00-9653f319424f" providerId="ADAL" clId="{89E6FF4E-AEED-4D96-8605-A8DFD7BCFDF2}" dt="2021-10-25T17:52:23.906" v="939" actId="1076"/>
          <ac:picMkLst>
            <pc:docMk/>
            <pc:sldMk cId="3764170279" sldId="270"/>
            <ac:picMk id="1026" creationId="{B8449F3F-C01E-45BB-B3BF-545DA81D5E3D}"/>
          </ac:picMkLst>
        </pc:picChg>
        <pc:picChg chg="add del">
          <ac:chgData name="Katie Johnston" userId="a8803450-7667-44c1-ac00-9653f319424f" providerId="ADAL" clId="{89E6FF4E-AEED-4D96-8605-A8DFD7BCFDF2}" dt="2021-10-25T17:52:30.907" v="941" actId="478"/>
          <ac:picMkLst>
            <pc:docMk/>
            <pc:sldMk cId="3764170279" sldId="270"/>
            <ac:picMk id="1028" creationId="{27E59ECA-9D45-4DED-9FEA-B4E8FCC235C7}"/>
          </ac:picMkLst>
        </pc:picChg>
        <pc:picChg chg="add mod">
          <ac:chgData name="Katie Johnston" userId="a8803450-7667-44c1-ac00-9653f319424f" providerId="ADAL" clId="{89E6FF4E-AEED-4D96-8605-A8DFD7BCFDF2}" dt="2021-10-25T17:52:40.283" v="945" actId="167"/>
          <ac:picMkLst>
            <pc:docMk/>
            <pc:sldMk cId="3764170279" sldId="270"/>
            <ac:picMk id="1030" creationId="{2FD4B2EB-CF0A-4011-B133-BBF6209A8888}"/>
          </ac:picMkLst>
        </pc:picChg>
      </pc:sldChg>
      <pc:sldChg chg="addSp delSp modSp new mod ord">
        <pc:chgData name="Katie Johnston" userId="a8803450-7667-44c1-ac00-9653f319424f" providerId="ADAL" clId="{89E6FF4E-AEED-4D96-8605-A8DFD7BCFDF2}" dt="2021-10-25T20:56:04.058" v="1356" actId="20577"/>
        <pc:sldMkLst>
          <pc:docMk/>
          <pc:sldMk cId="3484028402" sldId="271"/>
        </pc:sldMkLst>
        <pc:spChg chg="mod">
          <ac:chgData name="Katie Johnston" userId="a8803450-7667-44c1-ac00-9653f319424f" providerId="ADAL" clId="{89E6FF4E-AEED-4D96-8605-A8DFD7BCFDF2}" dt="2021-10-25T20:56:04.058" v="1356" actId="20577"/>
          <ac:spMkLst>
            <pc:docMk/>
            <pc:sldMk cId="3484028402" sldId="271"/>
            <ac:spMk id="2" creationId="{AE1DB991-00D5-4044-B347-15F9B53F7F13}"/>
          </ac:spMkLst>
        </pc:spChg>
        <pc:spChg chg="del">
          <ac:chgData name="Katie Johnston" userId="a8803450-7667-44c1-ac00-9653f319424f" providerId="ADAL" clId="{89E6FF4E-AEED-4D96-8605-A8DFD7BCFDF2}" dt="2021-10-25T17:31:58.178" v="612" actId="22"/>
          <ac:spMkLst>
            <pc:docMk/>
            <pc:sldMk cId="3484028402" sldId="271"/>
            <ac:spMk id="3" creationId="{CB8FDAC9-7B87-4C44-8D46-D91C4571FDE4}"/>
          </ac:spMkLst>
        </pc:spChg>
        <pc:spChg chg="add mod">
          <ac:chgData name="Katie Johnston" userId="a8803450-7667-44c1-ac00-9653f319424f" providerId="ADAL" clId="{89E6FF4E-AEED-4D96-8605-A8DFD7BCFDF2}" dt="2021-10-25T17:42:58.395" v="815" actId="1076"/>
          <ac:spMkLst>
            <pc:docMk/>
            <pc:sldMk cId="3484028402" sldId="271"/>
            <ac:spMk id="11" creationId="{85BDF2A3-1CCD-4725-B29C-8D820357070E}"/>
          </ac:spMkLst>
        </pc:spChg>
        <pc:spChg chg="add mod">
          <ac:chgData name="Katie Johnston" userId="a8803450-7667-44c1-ac00-9653f319424f" providerId="ADAL" clId="{89E6FF4E-AEED-4D96-8605-A8DFD7BCFDF2}" dt="2021-10-25T17:43:02.691" v="817" actId="1076"/>
          <ac:spMkLst>
            <pc:docMk/>
            <pc:sldMk cId="3484028402" sldId="271"/>
            <ac:spMk id="12" creationId="{9B034C79-325F-4D9A-B8FA-D3876B043F34}"/>
          </ac:spMkLst>
        </pc:spChg>
        <pc:spChg chg="add mod">
          <ac:chgData name="Katie Johnston" userId="a8803450-7667-44c1-ac00-9653f319424f" providerId="ADAL" clId="{89E6FF4E-AEED-4D96-8605-A8DFD7BCFDF2}" dt="2021-10-25T17:44:28.030" v="905" actId="20577"/>
          <ac:spMkLst>
            <pc:docMk/>
            <pc:sldMk cId="3484028402" sldId="271"/>
            <ac:spMk id="13" creationId="{C2814864-A00B-449A-A2E8-E4AC8CFF4D18}"/>
          </ac:spMkLst>
        </pc:spChg>
        <pc:spChg chg="add mod">
          <ac:chgData name="Katie Johnston" userId="a8803450-7667-44c1-ac00-9653f319424f" providerId="ADAL" clId="{89E6FF4E-AEED-4D96-8605-A8DFD7BCFDF2}" dt="2021-10-25T17:43:40.632" v="830" actId="20577"/>
          <ac:spMkLst>
            <pc:docMk/>
            <pc:sldMk cId="3484028402" sldId="271"/>
            <ac:spMk id="18" creationId="{1785BB11-51D2-46DE-BC11-19E4046BD65F}"/>
          </ac:spMkLst>
        </pc:spChg>
        <pc:spChg chg="add mod">
          <ac:chgData name="Katie Johnston" userId="a8803450-7667-44c1-ac00-9653f319424f" providerId="ADAL" clId="{89E6FF4E-AEED-4D96-8605-A8DFD7BCFDF2}" dt="2021-10-25T17:44:16.483" v="880" actId="1076"/>
          <ac:spMkLst>
            <pc:docMk/>
            <pc:sldMk cId="3484028402" sldId="271"/>
            <ac:spMk id="21" creationId="{80AFC487-EA43-479E-9DBF-11F5260A1820}"/>
          </ac:spMkLst>
        </pc:spChg>
        <pc:spChg chg="add del mod">
          <ac:chgData name="Katie Johnston" userId="a8803450-7667-44c1-ac00-9653f319424f" providerId="ADAL" clId="{89E6FF4E-AEED-4D96-8605-A8DFD7BCFDF2}" dt="2021-10-25T20:51:42.902" v="1293" actId="478"/>
          <ac:spMkLst>
            <pc:docMk/>
            <pc:sldMk cId="3484028402" sldId="271"/>
            <ac:spMk id="24" creationId="{B196592F-014F-4BB5-B2E4-79F3604AA70D}"/>
          </ac:spMkLst>
        </pc:spChg>
        <pc:spChg chg="add del mod">
          <ac:chgData name="Katie Johnston" userId="a8803450-7667-44c1-ac00-9653f319424f" providerId="ADAL" clId="{89E6FF4E-AEED-4D96-8605-A8DFD7BCFDF2}" dt="2021-10-25T20:51:48.766" v="1295" actId="478"/>
          <ac:spMkLst>
            <pc:docMk/>
            <pc:sldMk cId="3484028402" sldId="271"/>
            <ac:spMk id="26" creationId="{F7CA6688-26F2-4476-BBA8-91E2A1413D4C}"/>
          </ac:spMkLst>
        </pc:spChg>
        <pc:picChg chg="add del">
          <ac:chgData name="Katie Johnston" userId="a8803450-7667-44c1-ac00-9653f319424f" providerId="ADAL" clId="{89E6FF4E-AEED-4D96-8605-A8DFD7BCFDF2}" dt="2021-10-25T17:26:44.636" v="546" actId="21"/>
          <ac:picMkLst>
            <pc:docMk/>
            <pc:sldMk cId="3484028402" sldId="271"/>
            <ac:picMk id="5" creationId="{1DD8FE6A-20A1-462F-ADC4-7EAED7EABD0C}"/>
          </ac:picMkLst>
        </pc:picChg>
        <pc:picChg chg="add del mod">
          <ac:chgData name="Katie Johnston" userId="a8803450-7667-44c1-ac00-9653f319424f" providerId="ADAL" clId="{89E6FF4E-AEED-4D96-8605-A8DFD7BCFDF2}" dt="2021-10-25T17:41:41.220" v="812" actId="478"/>
          <ac:picMkLst>
            <pc:docMk/>
            <pc:sldMk cId="3484028402" sldId="271"/>
            <ac:picMk id="6" creationId="{60D1FEC2-E19A-4D73-AF84-DC62720C0216}"/>
          </ac:picMkLst>
        </pc:picChg>
        <pc:picChg chg="add del mod ord">
          <ac:chgData name="Katie Johnston" userId="a8803450-7667-44c1-ac00-9653f319424f" providerId="ADAL" clId="{89E6FF4E-AEED-4D96-8605-A8DFD7BCFDF2}" dt="2021-10-25T20:51:45.370" v="1294" actId="478"/>
          <ac:picMkLst>
            <pc:docMk/>
            <pc:sldMk cId="3484028402" sldId="271"/>
            <ac:picMk id="8" creationId="{87B803D1-1D68-4996-8672-690B82849A9B}"/>
          </ac:picMkLst>
        </pc:picChg>
        <pc:picChg chg="add del mod">
          <ac:chgData name="Katie Johnston" userId="a8803450-7667-44c1-ac00-9653f319424f" providerId="ADAL" clId="{89E6FF4E-AEED-4D96-8605-A8DFD7BCFDF2}" dt="2021-10-25T20:53:03.651" v="1297" actId="478"/>
          <ac:picMkLst>
            <pc:docMk/>
            <pc:sldMk cId="3484028402" sldId="271"/>
            <ac:picMk id="10" creationId="{6D2E65AF-A74D-4E18-A745-2A6D0F8572E3}"/>
          </ac:picMkLst>
        </pc:picChg>
        <pc:picChg chg="add del mod ord">
          <ac:chgData name="Katie Johnston" userId="a8803450-7667-44c1-ac00-9653f319424f" providerId="ADAL" clId="{89E6FF4E-AEED-4D96-8605-A8DFD7BCFDF2}" dt="2021-10-25T20:54:15.025" v="1327" actId="478"/>
          <ac:picMkLst>
            <pc:docMk/>
            <pc:sldMk cId="3484028402" sldId="271"/>
            <ac:picMk id="15" creationId="{51FE38D5-F8A8-4AED-A220-391D77F048C5}"/>
          </ac:picMkLst>
        </pc:picChg>
        <pc:picChg chg="add del mod">
          <ac:chgData name="Katie Johnston" userId="a8803450-7667-44c1-ac00-9653f319424f" providerId="ADAL" clId="{89E6FF4E-AEED-4D96-8605-A8DFD7BCFDF2}" dt="2021-10-25T20:53:32.619" v="1320" actId="478"/>
          <ac:picMkLst>
            <pc:docMk/>
            <pc:sldMk cId="3484028402" sldId="271"/>
            <ac:picMk id="17" creationId="{D4A32F3A-F218-472A-8451-D46D9DCB4B00}"/>
          </ac:picMkLst>
        </pc:picChg>
        <pc:picChg chg="add del mod">
          <ac:chgData name="Katie Johnston" userId="a8803450-7667-44c1-ac00-9653f319424f" providerId="ADAL" clId="{89E6FF4E-AEED-4D96-8605-A8DFD7BCFDF2}" dt="2021-10-25T17:45:07.923" v="906" actId="478"/>
          <ac:picMkLst>
            <pc:docMk/>
            <pc:sldMk cId="3484028402" sldId="271"/>
            <ac:picMk id="20" creationId="{EAD8ABB4-8584-4843-ADB3-5B84AEBDA5D1}"/>
          </ac:picMkLst>
        </pc:picChg>
        <pc:picChg chg="add del mod ord">
          <ac:chgData name="Katie Johnston" userId="a8803450-7667-44c1-ac00-9653f319424f" providerId="ADAL" clId="{89E6FF4E-AEED-4D96-8605-A8DFD7BCFDF2}" dt="2021-10-25T20:54:05.323" v="1324" actId="478"/>
          <ac:picMkLst>
            <pc:docMk/>
            <pc:sldMk cId="3484028402" sldId="271"/>
            <ac:picMk id="23" creationId="{98FCE15D-0EA4-4BF1-8231-ADE1D46EE1E3}"/>
          </ac:picMkLst>
        </pc:picChg>
        <pc:picChg chg="add del mod">
          <ac:chgData name="Katie Johnston" userId="a8803450-7667-44c1-ac00-9653f319424f" providerId="ADAL" clId="{89E6FF4E-AEED-4D96-8605-A8DFD7BCFDF2}" dt="2021-10-25T20:51:52.055" v="1296" actId="1076"/>
          <ac:picMkLst>
            <pc:docMk/>
            <pc:sldMk cId="3484028402" sldId="271"/>
            <ac:picMk id="3074" creationId="{70080F16-EBDA-4CAD-8A7A-48E7C3140AB1}"/>
          </ac:picMkLst>
        </pc:picChg>
        <pc:picChg chg="add mod">
          <ac:chgData name="Katie Johnston" userId="a8803450-7667-44c1-ac00-9653f319424f" providerId="ADAL" clId="{89E6FF4E-AEED-4D96-8605-A8DFD7BCFDF2}" dt="2021-10-25T20:53:06.622" v="1299" actId="1076"/>
          <ac:picMkLst>
            <pc:docMk/>
            <pc:sldMk cId="3484028402" sldId="271"/>
            <ac:picMk id="3076" creationId="{B021125C-2206-4981-AA3F-4A2A6E35A7D1}"/>
          </ac:picMkLst>
        </pc:picChg>
        <pc:picChg chg="add mod">
          <ac:chgData name="Katie Johnston" userId="a8803450-7667-44c1-ac00-9653f319424f" providerId="ADAL" clId="{89E6FF4E-AEED-4D96-8605-A8DFD7BCFDF2}" dt="2021-10-25T20:53:39.349" v="1323" actId="167"/>
          <ac:picMkLst>
            <pc:docMk/>
            <pc:sldMk cId="3484028402" sldId="271"/>
            <ac:picMk id="3078" creationId="{E98FDD7C-E3B5-499D-BC04-27819727FD20}"/>
          </ac:picMkLst>
        </pc:picChg>
        <pc:picChg chg="add mod">
          <ac:chgData name="Katie Johnston" userId="a8803450-7667-44c1-ac00-9653f319424f" providerId="ADAL" clId="{89E6FF4E-AEED-4D96-8605-A8DFD7BCFDF2}" dt="2021-10-25T20:54:17.623" v="1329" actId="167"/>
          <ac:picMkLst>
            <pc:docMk/>
            <pc:sldMk cId="3484028402" sldId="271"/>
            <ac:picMk id="3080" creationId="{6E2D02CA-6D8A-44A2-946E-8B46A956E0DE}"/>
          </ac:picMkLst>
        </pc:picChg>
        <pc:picChg chg="add mod">
          <ac:chgData name="Katie Johnston" userId="a8803450-7667-44c1-ac00-9653f319424f" providerId="ADAL" clId="{89E6FF4E-AEED-4D96-8605-A8DFD7BCFDF2}" dt="2021-10-25T20:55:15.149" v="1333" actId="167"/>
          <ac:picMkLst>
            <pc:docMk/>
            <pc:sldMk cId="3484028402" sldId="271"/>
            <ac:picMk id="3082" creationId="{0F122CD4-A3B1-44C3-82BC-E1BF41ABDB38}"/>
          </ac:picMkLst>
        </pc:picChg>
      </pc:sldChg>
      <pc:sldChg chg="addSp delSp modSp new mod">
        <pc:chgData name="Katie Johnston" userId="a8803450-7667-44c1-ac00-9653f319424f" providerId="ADAL" clId="{89E6FF4E-AEED-4D96-8605-A8DFD7BCFDF2}" dt="2021-10-25T20:55:49.136" v="1355" actId="1076"/>
        <pc:sldMkLst>
          <pc:docMk/>
          <pc:sldMk cId="2517961602" sldId="272"/>
        </pc:sldMkLst>
        <pc:spChg chg="del">
          <ac:chgData name="Katie Johnston" userId="a8803450-7667-44c1-ac00-9653f319424f" providerId="ADAL" clId="{89E6FF4E-AEED-4D96-8605-A8DFD7BCFDF2}" dt="2021-10-25T20:49:44.883" v="1156"/>
          <ac:spMkLst>
            <pc:docMk/>
            <pc:sldMk cId="2517961602" sldId="272"/>
            <ac:spMk id="3" creationId="{2F3E0D79-9931-400D-8CE1-956E4E080B4F}"/>
          </ac:spMkLst>
        </pc:spChg>
        <pc:spChg chg="add mod">
          <ac:chgData name="Katie Johnston" userId="a8803450-7667-44c1-ac00-9653f319424f" providerId="ADAL" clId="{89E6FF4E-AEED-4D96-8605-A8DFD7BCFDF2}" dt="2021-10-25T20:18:48.908" v="1155" actId="14100"/>
          <ac:spMkLst>
            <pc:docMk/>
            <pc:sldMk cId="2517961602" sldId="272"/>
            <ac:spMk id="4" creationId="{B6849242-77E0-4197-97F1-05A8B5BA63B5}"/>
          </ac:spMkLst>
        </pc:spChg>
        <pc:spChg chg="add mod">
          <ac:chgData name="Katie Johnston" userId="a8803450-7667-44c1-ac00-9653f319424f" providerId="ADAL" clId="{89E6FF4E-AEED-4D96-8605-A8DFD7BCFDF2}" dt="2021-10-25T20:55:49.136" v="1355" actId="1076"/>
          <ac:spMkLst>
            <pc:docMk/>
            <pc:sldMk cId="2517961602" sldId="272"/>
            <ac:spMk id="5" creationId="{872730F7-4634-4E2E-B339-685D65E45AD0}"/>
          </ac:spMkLst>
        </pc:spChg>
        <pc:spChg chg="add mod">
          <ac:chgData name="Katie Johnston" userId="a8803450-7667-44c1-ac00-9653f319424f" providerId="ADAL" clId="{89E6FF4E-AEED-4D96-8605-A8DFD7BCFDF2}" dt="2021-10-25T20:50:40.098" v="1290" actId="20577"/>
          <ac:spMkLst>
            <pc:docMk/>
            <pc:sldMk cId="2517961602" sldId="272"/>
            <ac:spMk id="6" creationId="{8CF993A4-5003-471D-B84E-129F21ED304C}"/>
          </ac:spMkLst>
        </pc:spChg>
        <pc:spChg chg="add mod">
          <ac:chgData name="Katie Johnston" userId="a8803450-7667-44c1-ac00-9653f319424f" providerId="ADAL" clId="{89E6FF4E-AEED-4D96-8605-A8DFD7BCFDF2}" dt="2021-10-25T20:55:32.535" v="1354" actId="1076"/>
          <ac:spMkLst>
            <pc:docMk/>
            <pc:sldMk cId="2517961602" sldId="272"/>
            <ac:spMk id="7" creationId="{09E237AC-4546-4C89-A451-5FEA9178BFE1}"/>
          </ac:spMkLst>
        </pc:spChg>
        <pc:picChg chg="add mod">
          <ac:chgData name="Katie Johnston" userId="a8803450-7667-44c1-ac00-9653f319424f" providerId="ADAL" clId="{89E6FF4E-AEED-4D96-8605-A8DFD7BCFDF2}" dt="2021-10-25T20:18:10.617" v="1075" actId="1076"/>
          <ac:picMkLst>
            <pc:docMk/>
            <pc:sldMk cId="2517961602" sldId="272"/>
            <ac:picMk id="2050" creationId="{5F5D4800-6E4C-492C-BCD8-49E964643A4B}"/>
          </ac:picMkLst>
        </pc:picChg>
        <pc:picChg chg="add mod">
          <ac:chgData name="Katie Johnston" userId="a8803450-7667-44c1-ac00-9653f319424f" providerId="ADAL" clId="{89E6FF4E-AEED-4D96-8605-A8DFD7BCFDF2}" dt="2021-10-25T20:49:48.399" v="1158" actId="14100"/>
          <ac:picMkLst>
            <pc:docMk/>
            <pc:sldMk cId="2517961602" sldId="272"/>
            <ac:picMk id="2052" creationId="{14F946A4-3538-4CD2-B163-F61184B1C133}"/>
          </ac:picMkLst>
        </pc:picChg>
        <pc:picChg chg="add mod">
          <ac:chgData name="Katie Johnston" userId="a8803450-7667-44c1-ac00-9653f319424f" providerId="ADAL" clId="{89E6FF4E-AEED-4D96-8605-A8DFD7BCFDF2}" dt="2021-10-25T20:50:32.487" v="1277" actId="1076"/>
          <ac:picMkLst>
            <pc:docMk/>
            <pc:sldMk cId="2517961602" sldId="272"/>
            <ac:picMk id="2054" creationId="{84C57264-C93B-47FA-BB16-85A2ABC9219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C4B9-154B-41E7-B365-846FFF5A8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95F92-ACD1-466C-BC49-026ADEB79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54562-E37E-4BFC-956B-2FC4C454C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C6D71-4D94-45C2-B95D-BC08AE6D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1EA21-F105-47B3-A8E2-D77EEB3E8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1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862DC-88BA-4235-AF82-6163CEA79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FC531F-D1A0-4F52-BD8E-F082C514D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CA609-A591-4706-93DC-BB507376F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37BD5-7E58-4FFC-AE98-7B1FBDB2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25C70-2574-4E79-8031-EA483D97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B0CA4D-0EA3-4676-B2DE-6219051C5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C07DC-B48E-4438-92B4-3D57E680C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477D2-6EA2-49E1-A0D2-D261C468B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3EB45-71CC-489E-92E1-D38D4E94E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F3567-10DE-4750-9A2A-4315865FF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6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495B4-F1CF-4857-9C55-7F82100C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A39AE-A527-4BD8-AE08-B872D1922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73A6F-0997-41F8-8815-ADD1D816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8C6C2-7E88-48A6-9696-B0D47F13F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73BC4-0ED6-4B55-A749-3DFAC758E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67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321C5-B4A1-4C36-8E32-E550E8E3E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525A2-A1DA-41F2-97D1-2D8DAF59F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80943-63FF-4698-A97F-709FF101C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C9F06-B4B8-4FB8-BEBD-34D814F17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5583C-E2FA-4656-B65D-8BAE3DA04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6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2BA6-6318-4D21-B9EE-3DD88F19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C8647-C0A8-408B-87CD-4757C5AC7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2DD4B-7C32-4E7B-ACE6-120345E24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5C1B8-6499-4C4F-BA14-C66AD361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A3DEB-122D-4CBD-B7A9-0E77AA9E3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FD94C-6787-4E60-926F-0D0719AB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7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3467-E5A2-45E9-B1EA-A6C921C0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B1276-F126-4F20-8CEA-49FF8B2AB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F9B55E-3D03-4D2A-9D8B-D9ED0CD5C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787D4B-DC13-48BB-AB19-8EDBFF9CCF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2404F-1A1C-4CA8-A7FD-8F015C1C56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5CEA84-ED16-4DE6-AE0A-D82794BEE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6E6DF6-2665-45BE-AB04-8A0290536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8C8D34-C9BE-4A20-9551-700BB3EF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57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21231-B416-4EC4-ADCD-9B5A7AF3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2DA352-67BF-42BD-A252-84A56091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28659-BF16-4309-809D-14EEF568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F0DBC-04E3-4AF2-8699-7CA72771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39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C56C39-DC50-459A-9670-8C4A466B5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0A81A-E6BD-46E7-83B4-406FF5602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14B8-1229-4514-8E3C-E21BF168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31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7A5-8214-4D03-A424-E4190B137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E899B-C88D-4BE7-8D30-9CD5AE63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D96B4-BBF1-45CC-9B23-973E85EB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071FA-734D-4382-BC61-FFDD5A985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B92E2-9BA0-4329-A549-06C8D8A09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B76A6-A792-4F9E-817B-17E67ADF6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3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66523-DF7B-4936-BFDA-AC5A3E77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C93A52-0CFD-47D4-A4BC-A18AA41539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D6F216-CD50-4186-99D2-3C299F27C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3ADEC-3210-4065-8E00-F9699567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13601-A612-4A62-B805-9AE8558E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12E8-9860-4D60-91AC-A6D547BD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7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930A03-3460-44E7-85CF-4AA816B2D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4D554-19DF-414E-B9F8-54F03DD84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59ED0-22DF-4942-B9CC-AC1953C16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34FC5-6223-4190-8F84-668DEFDE6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EC07A-0DCD-4A7B-BB0F-7FEBD1E72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1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4DEF-D7DF-4A1C-A303-4BA2D0FFC0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D57B1E-BEC1-4904-898B-46A621B50D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39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03534-967B-4187-8FF8-43BA4A41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MrCAE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78DFD-698B-4FB6-8E38-8B3A5023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MrCAE</a:t>
            </a:r>
            <a:r>
              <a:rPr lang="en-US" dirty="0"/>
              <a:t>, there are levels and stages.</a:t>
            </a:r>
          </a:p>
          <a:p>
            <a:pPr lvl="1"/>
            <a:r>
              <a:rPr lang="en-US" dirty="0"/>
              <a:t>For toy1, 3 levels, 4 stages per level:</a:t>
            </a:r>
          </a:p>
          <a:p>
            <a:pPr lvl="2"/>
            <a:r>
              <a:rPr lang="en-US" dirty="0" err="1"/>
              <a:t>archs</a:t>
            </a:r>
            <a:r>
              <a:rPr lang="en-US" dirty="0"/>
              <a:t> = [[1,2,3,4],[1,2,3,4],[1,3,5,7]]</a:t>
            </a:r>
          </a:p>
          <a:p>
            <a:pPr lvl="1"/>
            <a:r>
              <a:rPr lang="en-US" dirty="0"/>
              <a:t>Levels are more refined, </a:t>
            </a:r>
          </a:p>
          <a:p>
            <a:pPr lvl="1"/>
            <a:r>
              <a:rPr lang="en-US" dirty="0"/>
              <a:t>But what are the stages?</a:t>
            </a:r>
          </a:p>
          <a:p>
            <a:pPr lvl="1"/>
            <a:endParaRPr lang="en-US" dirty="0"/>
          </a:p>
          <a:p>
            <a:r>
              <a:rPr lang="en-US" dirty="0"/>
              <a:t>We basically cut in half the areas that are still high error. </a:t>
            </a:r>
          </a:p>
        </p:txBody>
      </p:sp>
    </p:spTree>
    <p:extLst>
      <p:ext uri="{BB962C8B-B14F-4D97-AF65-F5344CB8AC3E}">
        <p14:creationId xmlns:p14="http://schemas.microsoft.com/office/powerpoint/2010/main" val="1970997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4D432-CE2A-4B85-B216-F516192A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4x4 is also only picking largest time step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D7B2E7-42C7-4004-B3D2-1104421911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44642"/>
            <a:ext cx="7617772" cy="29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08E81DE-314E-4E1E-868D-53D72BB3A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300163"/>
            <a:ext cx="4481512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81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5B0C4-8881-41D3-A2A7-5957EFD8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is 124x124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7B034-3008-47FC-A0F3-860E4019B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1428E06B-C9B9-4772-AB5A-0B4FAFCDD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0668"/>
            <a:ext cx="121920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514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BD29-1118-4A6E-9CB8-0A5FCB623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</a:t>
            </a:r>
            <a:r>
              <a:rPr lang="en-US" dirty="0" err="1"/>
              <a:t>mse</a:t>
            </a:r>
            <a:r>
              <a:rPr lang="en-US" dirty="0"/>
              <a:t> on 4x4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66AFD17-FCE0-46AE-B738-307DBA8B2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254" y="2401294"/>
            <a:ext cx="4063492" cy="3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370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0E9B-7DFF-4F6B-BB8E-9B26CED1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FB4E9-197D-4A60-9162-E7969C017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Make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Fit L0_0 autoencoder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Save encoded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Fit in time, use timestep with smallest error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First time check a bunch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After check current and next.  If next is less error, check next of next until error goes up.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Save moved in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error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2-here for L0_*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Then we repeat 2-here with more levels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E94E6-A4CA-4E63-9EC7-34818F35C0BA}"/>
              </a:ext>
            </a:extLst>
          </p:cNvPr>
          <p:cNvSpPr txBox="1"/>
          <p:nvPr/>
        </p:nvSpPr>
        <p:spPr>
          <a:xfrm>
            <a:off x="7277100" y="843239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input dictionary like in active learning stuff</a:t>
            </a:r>
          </a:p>
          <a:p>
            <a:r>
              <a:rPr lang="en-US" dirty="0"/>
              <a:t>Need dt</a:t>
            </a:r>
          </a:p>
        </p:txBody>
      </p:sp>
    </p:spTree>
    <p:extLst>
      <p:ext uri="{BB962C8B-B14F-4D97-AF65-F5344CB8AC3E}">
        <p14:creationId xmlns:p14="http://schemas.microsoft.com/office/powerpoint/2010/main" val="1494239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0F122CD4-A3B1-44C3-82BC-E1BF41ABD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21" y="4301252"/>
            <a:ext cx="31051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E2D02CA-6D8A-44A2-946E-8B46A956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421" y="4501542"/>
            <a:ext cx="29337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98FDD7C-E3B5-499D-BC04-27819727F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655" y="1375648"/>
            <a:ext cx="31623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1DB991-00D5-4044-B347-15F9B53F7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L0_0 with </a:t>
            </a:r>
            <a:r>
              <a:rPr lang="en-US"/>
              <a:t>500 timesteps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BDF2A3-1CCD-4725-B29C-8D820357070E}"/>
              </a:ext>
            </a:extLst>
          </p:cNvPr>
          <p:cNvSpPr txBox="1"/>
          <p:nvPr/>
        </p:nvSpPr>
        <p:spPr>
          <a:xfrm>
            <a:off x="359561" y="3931920"/>
            <a:ext cx="25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Truth full of last timestep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034C79-325F-4D9A-B8FA-D3876B043F34}"/>
              </a:ext>
            </a:extLst>
          </p:cNvPr>
          <p:cNvSpPr txBox="1"/>
          <p:nvPr/>
        </p:nvSpPr>
        <p:spPr>
          <a:xfrm>
            <a:off x="3582819" y="3931920"/>
            <a:ext cx="2541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Through autoencoder of last timestep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14864-A00B-449A-A2E8-E4AC8CFF4D18}"/>
              </a:ext>
            </a:extLst>
          </p:cNvPr>
          <p:cNvSpPr txBox="1"/>
          <p:nvPr/>
        </p:nvSpPr>
        <p:spPr>
          <a:xfrm>
            <a:off x="4648835" y="5428119"/>
            <a:ext cx="1952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then decoded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5BB11-51D2-46DE-BC11-19E4046BD65F}"/>
              </a:ext>
            </a:extLst>
          </p:cNvPr>
          <p:cNvSpPr txBox="1"/>
          <p:nvPr/>
        </p:nvSpPr>
        <p:spPr>
          <a:xfrm>
            <a:off x="8218961" y="2206466"/>
            <a:ext cx="99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AFC487-EA43-479E-9DBF-11F5260A1820}"/>
              </a:ext>
            </a:extLst>
          </p:cNvPr>
          <p:cNvSpPr txBox="1"/>
          <p:nvPr/>
        </p:nvSpPr>
        <p:spPr>
          <a:xfrm>
            <a:off x="1688147" y="5151120"/>
            <a:ext cx="1329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Encoded predicted to last timestep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080F16-EBDA-4CAD-8A7A-48E7C3140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819" y="1473459"/>
            <a:ext cx="28765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21125C-2206-4981-AA3F-4A2A6E35A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14" y="1426580"/>
            <a:ext cx="24479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028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2FD4B2EB-CF0A-4011-B133-BBF6209A8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46" y="3850321"/>
            <a:ext cx="6594134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4F94EB-19D8-4B3E-8A65-1143D749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encoded moved in time L0_0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8B3FF-AF23-406C-B605-B9FA16C3D5BF}"/>
              </a:ext>
            </a:extLst>
          </p:cNvPr>
          <p:cNvSpPr txBox="1"/>
          <p:nvPr/>
        </p:nvSpPr>
        <p:spPr>
          <a:xfrm>
            <a:off x="8210550" y="3819525"/>
            <a:ext cx="3645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interpolating between timesteps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DFB631-564C-44D1-9823-3D2AD73DD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63" y="4974272"/>
            <a:ext cx="2952750" cy="14001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5A23FD-7068-418B-A79D-42C25F069B38}"/>
              </a:ext>
            </a:extLst>
          </p:cNvPr>
          <p:cNvSpPr txBox="1"/>
          <p:nvPr/>
        </p:nvSpPr>
        <p:spPr>
          <a:xfrm>
            <a:off x="7719695" y="3244334"/>
            <a:ext cx="244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128dt as timestep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449F3F-C01E-45BB-B3BF-545DA81D5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48" y="1176337"/>
            <a:ext cx="6594134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1C387C2-A29F-493A-AED3-FD483A0E91B9}"/>
              </a:ext>
            </a:extLst>
          </p:cNvPr>
          <p:cNvSpPr txBox="1"/>
          <p:nvPr/>
        </p:nvSpPr>
        <p:spPr>
          <a:xfrm>
            <a:off x="8001000" y="1690687"/>
            <a:ext cx="2892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Comparing with the encoded 3x3. Is that a good way to do it? Or should I compare to whole system?</a:t>
            </a:r>
          </a:p>
        </p:txBody>
      </p:sp>
    </p:spTree>
    <p:extLst>
      <p:ext uri="{BB962C8B-B14F-4D97-AF65-F5344CB8AC3E}">
        <p14:creationId xmlns:p14="http://schemas.microsoft.com/office/powerpoint/2010/main" val="376417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8A0FE-8C3A-4583-9262-7D6B7129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5D4800-6E4C-492C-BCD8-49E964643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61060"/>
            <a:ext cx="5172711" cy="359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849242-77E0-4197-97F1-05A8B5BA63B5}"/>
              </a:ext>
            </a:extLst>
          </p:cNvPr>
          <p:cNvSpPr txBox="1"/>
          <p:nvPr/>
        </p:nvSpPr>
        <p:spPr>
          <a:xfrm>
            <a:off x="6096001" y="1483359"/>
            <a:ext cx="4033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test error on the decoded 7x7 as compared to the 7x7 input data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4F946A4-3538-4CD2-B163-F61184B1C1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09" y="4513166"/>
            <a:ext cx="2467351" cy="190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2730F7-4634-4E2E-B339-685D65E45AD0}"/>
              </a:ext>
            </a:extLst>
          </p:cNvPr>
          <p:cNvSpPr txBox="1"/>
          <p:nvPr/>
        </p:nvSpPr>
        <p:spPr>
          <a:xfrm>
            <a:off x="810861" y="4565778"/>
            <a:ext cx="1889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loss over the first 500 timesteps of training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4C57264-C93B-47FA-BB16-85A2ABC92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37" y="4513166"/>
            <a:ext cx="29813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F993A4-5003-471D-B84E-129F21ED304C}"/>
              </a:ext>
            </a:extLst>
          </p:cNvPr>
          <p:cNvSpPr txBox="1"/>
          <p:nvPr/>
        </p:nvSpPr>
        <p:spPr>
          <a:xfrm>
            <a:off x="5852160" y="4950667"/>
            <a:ext cx="1372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Resolve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E237AC-4546-4C89-A451-5FEA9178BFE1}"/>
              </a:ext>
            </a:extLst>
          </p:cNvPr>
          <p:cNvSpPr txBox="1"/>
          <p:nvPr/>
        </p:nvSpPr>
        <p:spPr>
          <a:xfrm>
            <a:off x="8471603" y="4796611"/>
            <a:ext cx="145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tol</a:t>
            </a:r>
            <a:r>
              <a:rPr lang="en-US" dirty="0"/>
              <a:t> = 0.1</a:t>
            </a:r>
          </a:p>
        </p:txBody>
      </p:sp>
    </p:spTree>
    <p:extLst>
      <p:ext uri="{BB962C8B-B14F-4D97-AF65-F5344CB8AC3E}">
        <p14:creationId xmlns:p14="http://schemas.microsoft.com/office/powerpoint/2010/main" val="2517961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7B4C6-0F33-4659-8DB8-D5BB5722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Multiscale in space and time. Toy1 is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FF275E-C8FE-4B97-9031-BB3CE0881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times scales, 2 space scales</a:t>
            </a:r>
          </a:p>
        </p:txBody>
      </p:sp>
      <p:pic>
        <p:nvPicPr>
          <p:cNvPr id="8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A68077B-E0C2-433C-BAC4-F067248BF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548" y="1438167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43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024E-7A96-4902-9C96-0C5A9415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3D77F-58D6-49DE-954D-177C16240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Having some trouble completely understanding </a:t>
            </a:r>
            <a:r>
              <a:rPr lang="en-US" dirty="0" err="1"/>
              <a:t>MrCAE</a:t>
            </a:r>
            <a:endParaRPr lang="en-US" dirty="0"/>
          </a:p>
          <a:p>
            <a:r>
              <a:rPr lang="en-US" dirty="0"/>
              <a:t>How small should I compress down? It looks like </a:t>
            </a:r>
            <a:r>
              <a:rPr lang="en-US" dirty="0" err="1"/>
              <a:t>Yuying’s</a:t>
            </a:r>
            <a:r>
              <a:rPr lang="en-US" dirty="0"/>
              <a:t> code cuts in half every layer, toy1 has 3 layers. (smallest one he uses is 31x31 biggest 127x127) </a:t>
            </a:r>
          </a:p>
          <a:p>
            <a:r>
              <a:rPr lang="en-US" dirty="0"/>
              <a:t>I think I should start a lot smaller than this. </a:t>
            </a:r>
          </a:p>
        </p:txBody>
      </p:sp>
    </p:spTree>
    <p:extLst>
      <p:ext uri="{BB962C8B-B14F-4D97-AF65-F5344CB8AC3E}">
        <p14:creationId xmlns:p14="http://schemas.microsoft.com/office/powerpoint/2010/main" val="231244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6802-B3FE-4D34-A181-69C0ED69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16" descr="Chart&#10;&#10;Description automatically generated">
            <a:extLst>
              <a:ext uri="{FF2B5EF4-FFF2-40B4-BE49-F238E27FC236}">
                <a16:creationId xmlns:a16="http://schemas.microsoft.com/office/drawing/2014/main" id="{112A4CFB-FB4C-421A-927A-D67650129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6" y="2100262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FBF7E8-CB95-4217-BFE4-DB5EDBD1036B}"/>
              </a:ext>
            </a:extLst>
          </p:cNvPr>
          <p:cNvSpPr txBox="1"/>
          <p:nvPr/>
        </p:nvSpPr>
        <p:spPr>
          <a:xfrm>
            <a:off x="928687" y="1895474"/>
            <a:ext cx="3228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a 2x2 grid, these are the averages of each block</a:t>
            </a:r>
          </a:p>
        </p:txBody>
      </p: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DF91343-2030-42CC-A4DC-1F07DF440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75" y="1143000"/>
            <a:ext cx="5486400" cy="5486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2A5FF7-4208-4667-A245-48BF9541775F}"/>
              </a:ext>
            </a:extLst>
          </p:cNvPr>
          <p:cNvSpPr txBox="1"/>
          <p:nvPr/>
        </p:nvSpPr>
        <p:spPr>
          <a:xfrm>
            <a:off x="6210300" y="1173441"/>
            <a:ext cx="347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simple conv to predict to 2x2</a:t>
            </a:r>
          </a:p>
        </p:txBody>
      </p:sp>
    </p:spTree>
    <p:extLst>
      <p:ext uri="{BB962C8B-B14F-4D97-AF65-F5344CB8AC3E}">
        <p14:creationId xmlns:p14="http://schemas.microsoft.com/office/powerpoint/2010/main" val="217796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984E-BB97-4FC9-A49F-BDC268933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in time of a 2x2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08780-A5BF-4423-BDFE-4C977421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are the error on the 2x2 not the whole system</a:t>
            </a:r>
          </a:p>
          <a:p>
            <a:r>
              <a:rPr lang="en-US" dirty="0"/>
              <a:t>2x2 data is using the average of each block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49EE9C-8D2F-448A-8584-F8B9A06F3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" y="2744867"/>
            <a:ext cx="10515600" cy="411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E54D40-C17D-4BEA-B4AE-E2FC09CC50A6}"/>
              </a:ext>
            </a:extLst>
          </p:cNvPr>
          <p:cNvSpPr txBox="1"/>
          <p:nvPr/>
        </p:nvSpPr>
        <p:spPr>
          <a:xfrm>
            <a:off x="10515600" y="476250"/>
            <a:ext cx="20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Picked models 3 &amp; 4</a:t>
            </a:r>
          </a:p>
        </p:txBody>
      </p:sp>
    </p:spTree>
    <p:extLst>
      <p:ext uri="{BB962C8B-B14F-4D97-AF65-F5344CB8AC3E}">
        <p14:creationId xmlns:p14="http://schemas.microsoft.com/office/powerpoint/2010/main" val="333216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1A6C9-9FA5-46C2-B038-457ECD10D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the error when we transform back to 126x126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A27FD-F6C5-4349-AAC9-0EFA648E3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05" name="Picture 9">
            <a:extLst>
              <a:ext uri="{FF2B5EF4-FFF2-40B4-BE49-F238E27FC236}">
                <a16:creationId xmlns:a16="http://schemas.microsoft.com/office/drawing/2014/main" id="{B449C487-F2F1-42B5-81BA-F6158AB56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898968"/>
            <a:ext cx="10929808" cy="42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070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8CB82-347E-48BB-89D1-0948E8B5F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 test runs (average of these is what’s in black in pervious slide ) 2x2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BF1A4B-9403-45F8-A202-7FCDF1BF15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301" y="2426691"/>
            <a:ext cx="4825397" cy="314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601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D049-F0B6-4055-8173-59F14B8F0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on 3x3</a:t>
            </a:r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93F87C87-BD19-4F57-BC40-85D536453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56" y="2141537"/>
            <a:ext cx="4351338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8A6C11-CF37-4FA1-8484-1A61AA9EA3B5}"/>
              </a:ext>
            </a:extLst>
          </p:cNvPr>
          <p:cNvSpPr txBox="1"/>
          <p:nvPr/>
        </p:nvSpPr>
        <p:spPr>
          <a:xfrm>
            <a:off x="1685925" y="2141537"/>
            <a:ext cx="1393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3x3 averages</a:t>
            </a:r>
          </a:p>
          <a:p>
            <a:endParaRPr lang="en-US" dirty="0"/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BFF16118-3DAB-495D-8DC9-B230CA97A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50" y="2141537"/>
            <a:ext cx="4352544" cy="43525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9882AE-3AFC-412D-8054-73233ECEC6E7}"/>
              </a:ext>
            </a:extLst>
          </p:cNvPr>
          <p:cNvSpPr txBox="1"/>
          <p:nvPr/>
        </p:nvSpPr>
        <p:spPr>
          <a:xfrm>
            <a:off x="6486525" y="2280036"/>
            <a:ext cx="244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3x3 simple autoencoder</a:t>
            </a:r>
          </a:p>
        </p:txBody>
      </p:sp>
    </p:spTree>
    <p:extLst>
      <p:ext uri="{BB962C8B-B14F-4D97-AF65-F5344CB8AC3E}">
        <p14:creationId xmlns:p14="http://schemas.microsoft.com/office/powerpoint/2010/main" val="2890251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1CE0-C75D-40BD-ACFE-B1F59998D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in time on a 3x3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0B00C-2CB9-406E-B8CA-DF4C26E82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cross validation is only picking 1 timescale to use</a:t>
            </a:r>
          </a:p>
          <a:p>
            <a:r>
              <a:rPr lang="en-US" dirty="0"/>
              <a:t>3x3 data is using the average of each block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ED533E1-2696-4938-B136-FE6A728E4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3204199"/>
            <a:ext cx="7945120" cy="310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C7B695-80A4-4638-B8D3-765CBFC3475C}"/>
              </a:ext>
            </a:extLst>
          </p:cNvPr>
          <p:cNvSpPr txBox="1"/>
          <p:nvPr/>
        </p:nvSpPr>
        <p:spPr>
          <a:xfrm>
            <a:off x="10029825" y="496371"/>
            <a:ext cx="2094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picked model 4</a:t>
            </a:r>
          </a:p>
        </p:txBody>
      </p:sp>
    </p:spTree>
    <p:extLst>
      <p:ext uri="{BB962C8B-B14F-4D97-AF65-F5344CB8AC3E}">
        <p14:creationId xmlns:p14="http://schemas.microsoft.com/office/powerpoint/2010/main" val="2072618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8542</TotalTime>
  <Words>415</Words>
  <Application>Microsoft Office PowerPoint</Application>
  <PresentationFormat>Widescreen</PresentationFormat>
  <Paragraphs>60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Multiscale in space and time. Toy1 is </vt:lpstr>
      <vt:lpstr>PowerPoint Presentation</vt:lpstr>
      <vt:lpstr>PowerPoint Presentation</vt:lpstr>
      <vt:lpstr>Predicting in time of a 2x2</vt:lpstr>
      <vt:lpstr>This is the error when we transform back to 126x126</vt:lpstr>
      <vt:lpstr>The 10 test runs (average of these is what’s in black in pervious slide ) 2x2</vt:lpstr>
      <vt:lpstr>Also on 3x3</vt:lpstr>
      <vt:lpstr>Predicting in time on a 3x3</vt:lpstr>
      <vt:lpstr>In MrCAE </vt:lpstr>
      <vt:lpstr>4x4 is also only picking largest time step </vt:lpstr>
      <vt:lpstr>Error is 124x124 space</vt:lpstr>
      <vt:lpstr>Average mse on 4x4</vt:lpstr>
      <vt:lpstr>workflow</vt:lpstr>
      <vt:lpstr>L0_0 with 500 timesteps</vt:lpstr>
      <vt:lpstr>encoded moved in time L0_0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Johnston</dc:creator>
  <cp:lastModifiedBy>Katie Johnston</cp:lastModifiedBy>
  <cp:revision>1</cp:revision>
  <dcterms:created xsi:type="dcterms:W3CDTF">2021-10-18T16:11:12Z</dcterms:created>
  <dcterms:modified xsi:type="dcterms:W3CDTF">2021-10-25T20:56:04Z</dcterms:modified>
</cp:coreProperties>
</file>